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</p:sldIdLst>
  <p:sldSz cx="12192000" cy="9144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C26"/>
    <a:srgbClr val="2C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-1134" y="132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2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5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1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47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66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3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50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4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6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40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B028-129D-43FA-9BA8-AB6190533C7D}" type="datetimeFigureOut">
              <a:rPr lang="uk-UA" smtClean="0"/>
              <a:t>26.09.2017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D871-2BCF-49ED-BF41-4D76D2F925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5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47175" cy="2189747"/>
          </a:xfrm>
          <a:prstGeom prst="rect">
            <a:avLst/>
          </a:prstGeom>
        </p:spPr>
      </p:pic>
      <p:pic>
        <p:nvPicPr>
          <p:cNvPr id="12" name="Місце для вмісту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9" y="7844589"/>
            <a:ext cx="12294421" cy="1299411"/>
          </a:xfrm>
        </p:spPr>
      </p:pic>
      <p:sp>
        <p:nvSpPr>
          <p:cNvPr id="6" name="Прямокутник 5"/>
          <p:cNvSpPr/>
          <p:nvPr/>
        </p:nvSpPr>
        <p:spPr>
          <a:xfrm>
            <a:off x="6932955" y="1496293"/>
            <a:ext cx="184731" cy="30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661"/>
            <a:ext cx="2016237" cy="3754186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17" y="2332049"/>
            <a:ext cx="9306642" cy="1296156"/>
          </a:xfrm>
          <a:prstGeom prst="rect">
            <a:avLst/>
          </a:prstGeom>
        </p:spPr>
      </p:pic>
      <p:sp>
        <p:nvSpPr>
          <p:cNvPr id="10" name="Прямокутник 5"/>
          <p:cNvSpPr/>
          <p:nvPr/>
        </p:nvSpPr>
        <p:spPr>
          <a:xfrm>
            <a:off x="2819321" y="2280221"/>
            <a:ext cx="887163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Компанія</a:t>
            </a:r>
            <a:r>
              <a:rPr lang="uk-UA" sz="4000" b="1" dirty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Jabil </a:t>
            </a:r>
            <a:r>
              <a:rPr lang="uk-UA" sz="4000" b="1" dirty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Україна </a:t>
            </a:r>
          </a:p>
          <a:p>
            <a:pPr algn="ctr"/>
            <a:r>
              <a:rPr lang="uk-UA" sz="4000" dirty="0">
                <a:solidFill>
                  <a:srgbClr val="005288"/>
                </a:solidFill>
                <a:latin typeface="Arial" pitchFamily="34" charset="0"/>
                <a:cs typeface="Arial" pitchFamily="34" charset="0"/>
              </a:rPr>
              <a:t>запрошує на зустріч!</a:t>
            </a:r>
            <a:endParaRPr lang="uk-UA" sz="4000" dirty="0">
              <a:solidFill>
                <a:srgbClr val="8C1F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9907" y="4033136"/>
            <a:ext cx="65451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uk-UA" sz="32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Дізнайтеся, як наші провідні інженери щоденно працюють над впровадженням новітніх технологій в нашій компанії. Ми поділимося своїми </a:t>
            </a:r>
            <a:r>
              <a:rPr lang="uk-UA" sz="320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практичними знаннями і </a:t>
            </a:r>
            <a:r>
              <a:rPr lang="uk-UA" sz="32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розкажемо, як Ви можете долучитися до створення інновацій у сучасній електроніці.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3314" y="4489140"/>
            <a:ext cx="35976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5400" b="1" dirty="0">
                <a:solidFill>
                  <a:srgbClr val="F15D22"/>
                </a:solidFill>
                <a:latin typeface="Times New Roman" pitchFamily="18" charset="0"/>
                <a:cs typeface="Times New Roman" pitchFamily="18" charset="0"/>
              </a:rPr>
              <a:t>27 вересня</a:t>
            </a:r>
          </a:p>
          <a:p>
            <a:pPr algn="ctr">
              <a:lnSpc>
                <a:spcPct val="100000"/>
              </a:lnSpc>
              <a:buNone/>
            </a:pPr>
            <a:r>
              <a:rPr lang="uk-UA" sz="5400" b="1" dirty="0">
                <a:solidFill>
                  <a:srgbClr val="2C4C8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5400" b="1" baseline="30000" dirty="0">
                <a:solidFill>
                  <a:srgbClr val="2C4C8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ctr">
              <a:lnSpc>
                <a:spcPct val="100000"/>
              </a:lnSpc>
              <a:buNone/>
            </a:pPr>
            <a:r>
              <a:rPr lang="uk-UA" sz="4000" dirty="0" smtClean="0">
                <a:solidFill>
                  <a:srgbClr val="2C4C8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4000" dirty="0" smtClean="0">
                <a:solidFill>
                  <a:srgbClr val="2C4C80"/>
                </a:solidFill>
                <a:latin typeface="Times New Roman" pitchFamily="18" charset="0"/>
                <a:cs typeface="Times New Roman" pitchFamily="18" charset="0"/>
              </a:rPr>
              <a:t> 320-2</a:t>
            </a:r>
            <a:r>
              <a:rPr lang="uk-UA" sz="4000" dirty="0" smtClean="0">
                <a:solidFill>
                  <a:srgbClr val="2C4C80"/>
                </a:solidFill>
                <a:latin typeface="Times New Roman" pitchFamily="18" charset="0"/>
                <a:cs typeface="Times New Roman" pitchFamily="18" charset="0"/>
              </a:rPr>
              <a:t> корпус</a:t>
            </a:r>
            <a:endParaRPr lang="uk-UA" sz="4000" dirty="0">
              <a:solidFill>
                <a:srgbClr val="2C4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46</Words>
  <Application>Microsoft Office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Valeriia Vashchenko</dc:creator>
  <cp:lastModifiedBy>DFET</cp:lastModifiedBy>
  <cp:revision>17</cp:revision>
  <cp:lastPrinted>2017-09-26T06:34:38Z</cp:lastPrinted>
  <dcterms:created xsi:type="dcterms:W3CDTF">2016-11-18T14:36:10Z</dcterms:created>
  <dcterms:modified xsi:type="dcterms:W3CDTF">2017-09-26T07:29:54Z</dcterms:modified>
</cp:coreProperties>
</file>